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3" r:id="rId3"/>
    <p:sldId id="264" r:id="rId4"/>
    <p:sldId id="265" r:id="rId5"/>
    <p:sldId id="267" r:id="rId6"/>
    <p:sldId id="266" r:id="rId7"/>
    <p:sldId id="268" r:id="rId8"/>
    <p:sldId id="269" r:id="rId9"/>
    <p:sldId id="270" r:id="rId10"/>
    <p:sldId id="275" r:id="rId11"/>
    <p:sldId id="273" r:id="rId12"/>
    <p:sldId id="274" r:id="rId13"/>
    <p:sldId id="271" r:id="rId14"/>
    <p:sldId id="276" r:id="rId15"/>
    <p:sldId id="272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0F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4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gif>
</file>

<file path=ppt/media/image4.png>
</file>

<file path=ppt/media/image5.png>
</file>

<file path=ppt/media/image6.gif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DF41A-6E0A-4A3D-A7D9-6AAA4C85CAB6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11BFD-663B-48FC-A958-0D601411A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6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11BFD-663B-48FC-A958-0D601411A4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00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BF7F3-1014-4EEB-9DB1-7D6842A806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75E9C4-F969-4317-8D4D-10C29A582D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762C9-38A8-4180-A877-A2684E209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CA122-956B-4DAC-86BD-46858B95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195DF-2C16-45D5-AFE7-8F982D7E9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26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405D5-C148-4690-984A-B829863AD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0E1168-DB96-4917-9DE0-9C8EBE1F16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96E90-875F-4FF6-A990-28C6F8D33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31F88-9EE5-4455-920B-AA32A5635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50EDC-57B4-4211-B902-A9B985BA1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029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4969A4-A211-4B74-BB23-B17E6FEF55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1C071-3F8D-423E-ABF9-3E5210C36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FDBA1-0C43-4212-953B-F84850B66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3EE8C-AC14-4ED4-8EDF-2989F4149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FB1B2-2833-45C8-AA5D-9379908C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10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B6032-3762-4ABB-9BD8-1418F8D1A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D61D0-D5A2-4CB5-B003-AC41E4B3F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8479C-A451-499F-A2DE-C21955A50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AA996-16A4-4BBF-934A-F63EAEF71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867D6-75B5-4630-BA1C-8B7CE8570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836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D7C41-80D5-4304-8130-3F418C56E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A5B174-923A-4B0D-A7A2-9FD210CAF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8E39A-5C61-4099-925E-F497A312E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42A3C-6B53-47AE-9796-64740100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E54C8-C5D2-4E76-B86B-5BE182037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745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B9202-E9FC-428C-B470-EA1290BAE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2FC89-D9CC-45CD-891B-A0937B40BE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2A2DA-B172-4459-8781-2CB27525D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F34801-CA4D-427B-A882-CF19207E3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19EF5-9012-41BC-8D47-CE1E0F62E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5EC1D-39D3-4395-A807-BA27BC5D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98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8C85C-14CD-4816-A097-A5FB7A8A8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A627A-2020-4762-AE4A-3A2E3638D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9F6778-1708-4448-A62B-3BD9301CE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0E63C5-2279-4C95-A686-1B910CE27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F7D3D7-C2C9-4246-9F9E-07BE249F4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53EE36-7397-4564-9B90-3004CDFFE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2BF04C-5392-452A-B87F-2CF0D4DBB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6435F3-DE19-479F-85CE-BBA9FCCDE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93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0B51F-9673-48E3-A819-38A8B6880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DBAA8-7C36-4816-8DA5-EAFA4455C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390304-1771-4D6E-A7C3-CD04222AF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C7999-3822-411A-A442-EF706FD8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EFDD68-0BC8-4F2C-B85A-FAB6A42DB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60C6C7-672C-4389-81C1-EAF038BB5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61BD3-CFA9-4275-8A54-118FEDBCC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27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7B5F-29C7-44BC-BE5A-CD16CE64E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8859C-EF85-422F-A5D1-7B4F232ED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45264-6134-42DD-87CB-0FABED30E2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E1519-BB14-4623-9648-B438DE6AC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3E14F1-1B9F-4026-B7C5-86230835F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E3619-C096-4766-8380-8BB925C4D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1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5D879-99E7-437C-90F1-6D2340DCD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17E94B-AFE9-4DCF-858E-F2AE498903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18023-4825-4F38-BEBD-F1CA87F59A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68F58-4FFF-4788-AB37-8C775BB3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80EA46-DDD0-4444-9ABB-30BA5931F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636886-95AE-47E8-817F-D535E20A2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89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887035-58D0-48A7-B858-A032C228E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E3D05-AA5F-44BA-B405-340376E2C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96C3B-06BE-4B5E-B382-96F8CE7AF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E4F90-4E48-45CA-8043-E9FCC304C8FA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7E83A-6490-4BDC-BCE6-F55E8324A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55F93-6A52-4C62-AC45-CF2C999BAF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D829F-CC2D-480F-BF36-6A7CE7AE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39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CFA07-7218-40FC-B636-CB0C7E325C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Hello!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5B2C78-4529-4BE0-89AB-258B71D733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814181"/>
            <a:ext cx="12192000" cy="104381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Theodore Kim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Public Speaking – Introductory Speech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110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tree&#10;&#10;Description generated with very high confidence">
            <a:extLst>
              <a:ext uri="{FF2B5EF4-FFF2-40B4-BE49-F238E27FC236}">
                <a16:creationId xmlns:a16="http://schemas.microsoft.com/office/drawing/2014/main" id="{EAAED40C-DB8A-458A-B4DD-C32471CCAB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883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tanding in the grass&#10;&#10;Description generated with very high confidence">
            <a:extLst>
              <a:ext uri="{FF2B5EF4-FFF2-40B4-BE49-F238E27FC236}">
                <a16:creationId xmlns:a16="http://schemas.microsoft.com/office/drawing/2014/main" id="{9D131CA5-8480-4DDB-B339-8EA33C90BE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5" b="182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2B6152-1C3D-4AAE-9943-89B731CE88AF}"/>
              </a:ext>
            </a:extLst>
          </p:cNvPr>
          <p:cNvCxnSpPr/>
          <p:nvPr/>
        </p:nvCxnSpPr>
        <p:spPr>
          <a:xfrm>
            <a:off x="6659880" y="381000"/>
            <a:ext cx="868680" cy="150876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722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posing for the camera&#10;&#10;Description generated with very high confidence">
            <a:extLst>
              <a:ext uri="{FF2B5EF4-FFF2-40B4-BE49-F238E27FC236}">
                <a16:creationId xmlns:a16="http://schemas.microsoft.com/office/drawing/2014/main" id="{72C7FD76-8858-4260-A16E-ABDB0F89F4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60" b="667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6CF5161-7B35-46A0-B9BC-49C655897549}"/>
              </a:ext>
            </a:extLst>
          </p:cNvPr>
          <p:cNvCxnSpPr>
            <a:cxnSpLocks/>
          </p:cNvCxnSpPr>
          <p:nvPr/>
        </p:nvCxnSpPr>
        <p:spPr>
          <a:xfrm>
            <a:off x="5486400" y="190500"/>
            <a:ext cx="1074420" cy="14173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369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in front of a box&#10;&#10;Description generated with very high confidence">
            <a:extLst>
              <a:ext uri="{FF2B5EF4-FFF2-40B4-BE49-F238E27FC236}">
                <a16:creationId xmlns:a16="http://schemas.microsoft.com/office/drawing/2014/main" id="{6B6E72CE-3EDC-4C13-8501-F460CE57BE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/>
        </p:blipFill>
        <p:spPr>
          <a:xfrm>
            <a:off x="-7620" y="0"/>
            <a:ext cx="12207240" cy="68580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773C329-BF2B-470F-ABE0-584B112CE398}"/>
              </a:ext>
            </a:extLst>
          </p:cNvPr>
          <p:cNvCxnSpPr>
            <a:cxnSpLocks/>
          </p:cNvCxnSpPr>
          <p:nvPr/>
        </p:nvCxnSpPr>
        <p:spPr>
          <a:xfrm flipH="1">
            <a:off x="8763000" y="640080"/>
            <a:ext cx="1257300" cy="2743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063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posing for the camera&#10;&#10;Description generated with high confidence">
            <a:extLst>
              <a:ext uri="{FF2B5EF4-FFF2-40B4-BE49-F238E27FC236}">
                <a16:creationId xmlns:a16="http://schemas.microsoft.com/office/drawing/2014/main" id="{EBAE0956-45D9-4D83-9EB2-5694FB04FC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60" b="138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566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sitting&#10;&#10;Description generated with high confidence">
            <a:extLst>
              <a:ext uri="{FF2B5EF4-FFF2-40B4-BE49-F238E27FC236}">
                <a16:creationId xmlns:a16="http://schemas.microsoft.com/office/drawing/2014/main" id="{5A9F5716-F46D-457B-BB5C-CA417840AE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1" b="1309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08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CFA07-7218-40FC-B636-CB0C7E325C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5B2C78-4529-4BE0-89AB-258B71D733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814181"/>
            <a:ext cx="12192000" cy="104381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Theodore Kim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Public Speaking – Introductory Speech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766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hitting a tennis ball&#10;&#10;Description generated with very high confidence">
            <a:extLst>
              <a:ext uri="{FF2B5EF4-FFF2-40B4-BE49-F238E27FC236}">
                <a16:creationId xmlns:a16="http://schemas.microsoft.com/office/drawing/2014/main" id="{F7CEA550-5A50-4486-9204-F5566BAFBD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41"/>
          <a:stretch/>
        </p:blipFill>
        <p:spPr>
          <a:xfrm>
            <a:off x="0" y="-1"/>
            <a:ext cx="10302806" cy="6852985"/>
          </a:xfrm>
          <a:prstGeom prst="rect">
            <a:avLst/>
          </a:prstGeom>
        </p:spPr>
      </p:pic>
      <p:pic>
        <p:nvPicPr>
          <p:cNvPr id="11" name="Picture 10" descr="A group of people standing on a tennis court&#10;&#10;Description generated with very high confidence">
            <a:extLst>
              <a:ext uri="{FF2B5EF4-FFF2-40B4-BE49-F238E27FC236}">
                <a16:creationId xmlns:a16="http://schemas.microsoft.com/office/drawing/2014/main" id="{D23BF874-E684-4F60-AF17-158170A5F5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6" t="-1" r="505" b="-1"/>
          <a:stretch/>
        </p:blipFill>
        <p:spPr>
          <a:xfrm>
            <a:off x="7761779" y="10"/>
            <a:ext cx="4451497" cy="6852984"/>
          </a:xfrm>
          <a:custGeom>
            <a:avLst/>
            <a:gdLst>
              <a:gd name="connsiteX0" fmla="*/ 354282 w 6401647"/>
              <a:gd name="connsiteY0" fmla="*/ 0 h 6852994"/>
              <a:gd name="connsiteX1" fmla="*/ 6401647 w 6401647"/>
              <a:gd name="connsiteY1" fmla="*/ 0 h 6852994"/>
              <a:gd name="connsiteX2" fmla="*/ 6401647 w 6401647"/>
              <a:gd name="connsiteY2" fmla="*/ 6852994 h 6852994"/>
              <a:gd name="connsiteX3" fmla="*/ 0 w 6401647"/>
              <a:gd name="connsiteY3" fmla="*/ 6852994 h 6852994"/>
              <a:gd name="connsiteX4" fmla="*/ 0 w 6401647"/>
              <a:gd name="connsiteY4" fmla="*/ 6852993 h 6852994"/>
              <a:gd name="connsiteX5" fmla="*/ 3528116 w 6401647"/>
              <a:gd name="connsiteY5" fmla="*/ 6852993 h 685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E98150-9D28-4137-B691-EEAB92A4AF93}"/>
              </a:ext>
            </a:extLst>
          </p:cNvPr>
          <p:cNvCxnSpPr>
            <a:stCxn id="11" idx="0"/>
            <a:endCxn id="11" idx="5"/>
          </p:cNvCxnSpPr>
          <p:nvPr/>
        </p:nvCxnSpPr>
        <p:spPr>
          <a:xfrm>
            <a:off x="8008135" y="10"/>
            <a:ext cx="2206981" cy="6852983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385D0ED-A08E-4848-9076-11AAD656B2F2}"/>
              </a:ext>
            </a:extLst>
          </p:cNvPr>
          <p:cNvCxnSpPr>
            <a:cxnSpLocks/>
          </p:cNvCxnSpPr>
          <p:nvPr/>
        </p:nvCxnSpPr>
        <p:spPr>
          <a:xfrm>
            <a:off x="8801100" y="556260"/>
            <a:ext cx="1257300" cy="37338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377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133DC8-7296-420A-9FB4-1CF32C08F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3530" y="0"/>
            <a:ext cx="15075506" cy="847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065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B4C14B85-974E-4DBA-96BA-6C56ED00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438" y="473958"/>
            <a:ext cx="5885700" cy="591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22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4177171E-3B83-4C07-B53E-95B1013982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057" y="1021079"/>
            <a:ext cx="7193886" cy="481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6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holding&#10;&#10;Description generated with very high confidence">
            <a:extLst>
              <a:ext uri="{FF2B5EF4-FFF2-40B4-BE49-F238E27FC236}">
                <a16:creationId xmlns:a16="http://schemas.microsoft.com/office/drawing/2014/main" id="{8ECE61F9-09BD-4589-B743-8B1D3BC8B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688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053D8EA-4C1D-4F59-AC6F-86F732B02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42" y="975360"/>
            <a:ext cx="9906716" cy="490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563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ound, outdoor&#10;&#10;Description generated with very high confidence">
            <a:extLst>
              <a:ext uri="{FF2B5EF4-FFF2-40B4-BE49-F238E27FC236}">
                <a16:creationId xmlns:a16="http://schemas.microsoft.com/office/drawing/2014/main" id="{53B213D5-C462-4C67-8A16-4C8194414A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1" b="136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228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in a room&#10;&#10;Description generated with very high confidence">
            <a:extLst>
              <a:ext uri="{FF2B5EF4-FFF2-40B4-BE49-F238E27FC236}">
                <a16:creationId xmlns:a16="http://schemas.microsoft.com/office/drawing/2014/main" id="{F43B173E-0D0A-4FF5-9EA3-1DD41B0E4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314" y="-60961"/>
            <a:ext cx="12442628" cy="697992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FAA3CF5-22F5-40D3-AA66-6444D2CF4325}"/>
              </a:ext>
            </a:extLst>
          </p:cNvPr>
          <p:cNvCxnSpPr/>
          <p:nvPr/>
        </p:nvCxnSpPr>
        <p:spPr>
          <a:xfrm>
            <a:off x="876300" y="541020"/>
            <a:ext cx="868680" cy="150876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80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19</Words>
  <Application>Microsoft Office PowerPoint</Application>
  <PresentationFormat>Widescreen</PresentationFormat>
  <Paragraphs>7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Hello!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Hello!</dc:title>
  <dc:creator>Theodo Kim</dc:creator>
  <cp:lastModifiedBy>Theodo Kim</cp:lastModifiedBy>
  <cp:revision>13</cp:revision>
  <dcterms:created xsi:type="dcterms:W3CDTF">2018-01-30T16:56:55Z</dcterms:created>
  <dcterms:modified xsi:type="dcterms:W3CDTF">2018-02-01T06:44:07Z</dcterms:modified>
</cp:coreProperties>
</file>

<file path=docProps/thumbnail.jpeg>
</file>